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Open Sans" panose="020B0606030504020204" pitchFamily="3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2207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399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Object Detection with YOLOv3 and OpenCV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304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Project by : -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48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Mridul Sharma E22CSEU0149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Aryanan Sharma E22CSEU0147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846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4027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73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Introduction to Object Detection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5094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8224" y="288952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What is Object Detection?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34276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Identifying and locating objects in images or videos for applications like surveillance and autonomous vehicles.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55094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9901" y="28895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Goal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379946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real-time object detection using YOLOv3 with OpenCV.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010037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28224" y="6244471"/>
            <a:ext cx="42435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Performance Highlights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73488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Mean Average Precision: 57.9%, Speed: 30 frames per second.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1602"/>
            <a:ext cx="99169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YOLOv3 Model Architecture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17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Core Algorithm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9850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YOLO (You Only Look Once) detects objects using a single neural network.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283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Processes images in real-time.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617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985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Darknet-53 backbone for feature extraction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406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Multi-scale predictions at 13x13, 26x26, and 52x52 grids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4458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Uses anchor boxes like 10x13, 16x30, and 33x23 pixels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3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Implementation with OpenCV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12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365260" y="33337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Model Setup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Load YOLOv3 weights and config using OpenCV's dnn module.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200203" y="32912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285274" y="33337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37319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37319" y="3859530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Resize images to 416x416 and scale pixel values.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365260" y="54443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Postprocessing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9701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Apply Non-Maximum Suppression with IoU threshold 0.6 to filter boxes.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7924"/>
            <a:ext cx="102481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Results and Demonstrations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13678"/>
            <a:ext cx="38241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948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Precision: High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70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Recall: Strong detection coverage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92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F1-score: Balanced accuracy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13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Comparisons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29482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Outperforms Faster R-CNN and SSD in speed and accuracy balance.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247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Detects 80 distinct object classes effectively.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5334"/>
            <a:ext cx="90110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Challenges and Solutions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74275"/>
            <a:ext cx="4196358" cy="2765227"/>
          </a:xfrm>
          <a:prstGeom prst="roundRect">
            <a:avLst>
              <a:gd name="adj" fmla="val 344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8224" y="4908709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Memory Constraints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75345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Managed resource usage to prevent overflow during processing.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674275"/>
            <a:ext cx="4196358" cy="2765227"/>
          </a:xfrm>
          <a:prstGeom prst="roundRect">
            <a:avLst>
              <a:gd name="adj" fmla="val 344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451396" y="4908709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Optimization Techniques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75345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GPU acceleration enabled real-time inference performance.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674275"/>
            <a:ext cx="4196358" cy="2765227"/>
          </a:xfrm>
          <a:prstGeom prst="roundRect">
            <a:avLst>
              <a:gd name="adj" fmla="val 344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874568" y="4908709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Accuracy Improvements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753457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Used data augmentation and confidence threshold tuning to reduce false positives and negatives.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86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Future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97549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790373" y="2297549"/>
            <a:ext cx="38420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Expand Training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787968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larger datasets like COCO and ImageNet for better accuracy.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377684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130534" y="3377684"/>
            <a:ext cx="4573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Integrate Object Tracking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3868103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DeepSORT for tracking detected objects across frames.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820722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7470815" y="4820722"/>
            <a:ext cx="31289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Edge Deployment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311140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 model deployment on devices like Raspberry Pi.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300913" y="590085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811095" y="5900857"/>
            <a:ext cx="35161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Model Quantization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11095" y="6391275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 quantization to improve efficiency and speed.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94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5306258"/>
            <a:ext cx="31769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Highlights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Achieved real-time object detection using YOLOv3 and OpenCV efficiently.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973008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Impact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applications in security, autonomous systems, and analytics.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415111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79667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Further research on tracking and edge device integration.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</Words>
  <Application>Microsoft Office PowerPoint</Application>
  <PresentationFormat>Custom</PresentationFormat>
  <Paragraphs>68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Open Sans</vt:lpstr>
      <vt:lpstr>Unbounded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MRIDUL  SHARMA</cp:lastModifiedBy>
  <cp:revision>2</cp:revision>
  <dcterms:created xsi:type="dcterms:W3CDTF">2025-04-30T16:43:08Z</dcterms:created>
  <dcterms:modified xsi:type="dcterms:W3CDTF">2025-05-10T09:30:48Z</dcterms:modified>
</cp:coreProperties>
</file>